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911" autoAdjust="0"/>
  </p:normalViewPr>
  <p:slideViewPr>
    <p:cSldViewPr>
      <p:cViewPr varScale="1">
        <p:scale>
          <a:sx n="113" d="100"/>
          <a:sy n="113" d="100"/>
        </p:scale>
        <p:origin x="-16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074E9-F2DD-4CCD-B837-560BCA9F137A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043A7-7F35-40FB-B335-43F2A7A680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132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BF09C2-5CA8-4B34-A826-BC18F158C5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766C47B-C4EC-4243-920D-1E3A15378F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1ED74B0-AAC7-42B9-8381-CF9E1A1F1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1/27/2022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A781BEA-CEC2-49CC-85D9-5AF03C758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Михайлова С.Ф., методист МАУ ИМЦ г. Тюмени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6D37BF6-2670-47D4-B122-5395A914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236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58DBB7-F412-4C0F-A69C-7EF688512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43FF21E-3B29-4DA4-B3ED-18FDF842D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29AE7D3-5C76-4581-A0F6-5AC55B2B1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1/27/2022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FBA4EF0-978E-464E-A9AC-8F4C0D154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Михайлова С.Ф., методист МАУ ИМЦ г. Тюмени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07A0E6F-CFD6-4A85-818B-0289452A3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158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4D53F7-D9C4-4452-8D03-D874A5734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34E048C-6D54-477C-AC99-991E4E38C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E2367A3-372F-4773-A103-F2A8C0D92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1/27/2022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5294D22-882C-44CD-940B-8841E5E84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Михайлова С.Ф., методист МАУ ИМЦ г. Тюмени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A5FA240-6951-4DC5-A7E9-E455CA8BC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366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F8FD7F-E69E-4C58-A507-F8BA8A6D3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9096454-6AB6-4904-8A39-28AB815EC0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338F218-C53C-4F8C-841E-CA3714DB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A643615-741D-43E2-82D3-A60E3D23D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1/27/2022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AA5D422-45A1-4581-8599-91A70AAB2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Михайлова С.Ф., методист МАУ ИМЦ г. Тюмени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C0800BC-44D4-4784-97E8-F296C5137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542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279C21-5AB4-496C-B470-3F1BA5CD8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945ADBA-9C42-4C36-81E3-91FEE94F1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52A8EB0-ED51-4943-B50D-3F3FB6D37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AE0A013F-A55D-497B-8525-E0D65770C6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D3A8A441-46A9-47A1-8C19-1DA5118AF5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2C5D3AAC-1EEE-430B-A81B-939F67BD1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1/27/2022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10DD1A9-F092-4B34-97B7-D69B26801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Михайлова С.Ф., методист МАУ ИМЦ г. Тюмени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000F888-1ED2-49D9-AE57-12B43A753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971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D0393B9-A778-476B-AF9E-6D6747AE6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D4E5BA2-BD1B-4E9E-B274-E43149C50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1/27/2022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1409D9F-5C64-46AF-B70E-344F6163A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Михайлова С.Ф., методист МАУ ИМЦ г. Тюмени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F36DC62-14C4-4C46-84C9-9085E0F86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524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D55F307E-7832-4772-8D34-D3BEC396E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1/27/2022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257B70B4-2583-442E-98D4-72CFCD83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Михайлова С.Ф., методист МАУ ИМЦ г. Тюмени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43A1395-5A5E-41E9-9728-383EF644F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3680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4F8173-FD53-4303-99B6-2699503A5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429950E-C1F4-46D5-BAB6-03E6F01D9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0058472-3E33-4E41-9FE7-245F42109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B17C11C-3440-4F5E-B0E1-192AC573A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1/27/2022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E4CD458-A5E4-468E-8E46-17E4C3F8F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Михайлова С.Ф., методист МАУ ИМЦ г. Тюмени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A4E11D8-6AB0-4492-8B0A-53991584A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002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4A9DFD-72FD-44FD-810B-C9C59C623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7A482AF1-9C08-4BDE-9F02-F8E8C37678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CE30604-75C5-46CC-AC9F-C07F7A02B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04B9A7E-FCB1-4CA1-9D50-CBA4EC2A4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1/27/2022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685FFBD-B916-434D-88E8-0508D07FC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Михайлова С.Ф., методист МАУ ИМЦ г. Тюмени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C69EE3D-EA4A-4483-9B14-C0EC4F2B9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650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FD0B5E-0D4D-4515-93BD-9B19F6D53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798E2E5-8F79-4939-AE02-09CABB540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FF8B2F7-9B61-4796-A7BD-A0B58FD4B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1/27/2022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BEE26A9-784D-43E2-8C34-A4C29BACC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Михайлова С.Ф., методист МАУ ИМЦ г. Тюмени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29590ED-2669-412B-B6DC-005E178E9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5541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46C7CFE-941F-4BC4-B8C0-510CCEA80B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F474AFD-417E-46B1-BAD1-37D79114D3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D62E966-CEF8-4724-9068-8F8E4D822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1/27/2022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FC1D7D2-417A-407D-93D6-6A96172F7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Михайлова С.Ф., методист МАУ ИМЦ г. Тюмени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A211EDA-7F46-42DC-89D1-F825C3AEB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93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3DFD5B-E0CF-4EF9-8046-1EA534AC1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D673907-7C95-4AC7-B038-B4384C4FC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ABB0EE5-88A2-40F1-A5F6-14E8198264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1/27/2022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38DE764-E9E1-4505-8E3A-50DB96755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Михайлова С.Ф., методист МАУ ИМЦ г. Тюмени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3FC81AB-852C-4047-B7F4-A5F339901D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972CA-00B7-4215-90DA-AD925870F5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117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-1"/>
            <a:ext cx="9143999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6086480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086475" y="-1"/>
            <a:ext cx="3057524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4513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8173F2-CED6-484C-80E2-F92BC585B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1" y="294539"/>
            <a:ext cx="7421963" cy="973412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FFFFFF"/>
                </a:solidFill>
              </a:rPr>
              <a:t>Всероссийская проверочная работа по иностранному языку как объективная оценочная </a:t>
            </a:r>
            <a:r>
              <a:rPr lang="ru-RU" sz="3600" dirty="0" smtClean="0">
                <a:solidFill>
                  <a:srgbClr val="FFFFFF"/>
                </a:solidFill>
              </a:rPr>
              <a:t>процедура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2841E6E-76BA-4B70-B1EF-47D1C200F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743" y="1772816"/>
            <a:ext cx="7293023" cy="437881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2000" dirty="0" smtClean="0"/>
              <a:t>ПРОГРАММА СЕМИНАРА</a:t>
            </a:r>
            <a:endParaRPr lang="ru-RU" sz="2000" dirty="0"/>
          </a:p>
          <a:p>
            <a:r>
              <a:rPr lang="ru-RU" sz="2000" dirty="0"/>
              <a:t>16.00 - 16.05 - Регистрация участников</a:t>
            </a:r>
          </a:p>
          <a:p>
            <a:r>
              <a:rPr lang="ru-RU" sz="2000" dirty="0"/>
              <a:t>16.05 - </a:t>
            </a:r>
            <a:r>
              <a:rPr lang="ru-RU" sz="2000" dirty="0" smtClean="0"/>
              <a:t>16.20 – Анализ результатов ВПР в 2021 году - </a:t>
            </a:r>
            <a:r>
              <a:rPr lang="ru-RU" sz="2000" dirty="0"/>
              <a:t>Михайлова С.Ф.</a:t>
            </a:r>
          </a:p>
          <a:p>
            <a:r>
              <a:rPr lang="ru-RU" sz="2000" dirty="0" smtClean="0"/>
              <a:t>16.20 </a:t>
            </a:r>
            <a:r>
              <a:rPr lang="ru-RU" sz="2000" dirty="0"/>
              <a:t>– </a:t>
            </a:r>
            <a:r>
              <a:rPr lang="ru-RU" sz="2000" dirty="0" smtClean="0"/>
              <a:t>16.35 – Использование платформы </a:t>
            </a:r>
            <a:r>
              <a:rPr lang="en-US" sz="2000" dirty="0" smtClean="0"/>
              <a:t>edu.skysmart.ru </a:t>
            </a:r>
            <a:r>
              <a:rPr lang="ru-RU" sz="2000" dirty="0" smtClean="0"/>
              <a:t>при подготовке к ВПР, ОГЭ и ЕГЭ по английскому языку – Поклонцева О.И. (МАОУ СОШ № 5 города Тюмени)</a:t>
            </a:r>
          </a:p>
          <a:p>
            <a:r>
              <a:rPr lang="ru-RU" sz="2000" dirty="0" smtClean="0"/>
              <a:t>16.35 </a:t>
            </a:r>
            <a:r>
              <a:rPr lang="ru-RU" sz="2000" dirty="0"/>
              <a:t>– </a:t>
            </a:r>
            <a:r>
              <a:rPr lang="ru-RU" sz="2000" dirty="0" smtClean="0"/>
              <a:t>16.40 </a:t>
            </a:r>
            <a:r>
              <a:rPr lang="ru-RU" sz="2000" dirty="0"/>
              <a:t>- </a:t>
            </a:r>
            <a:r>
              <a:rPr lang="ru-RU" sz="2000" dirty="0" smtClean="0"/>
              <a:t>Подведение </a:t>
            </a:r>
            <a:r>
              <a:rPr lang="ru-RU" sz="2000" dirty="0"/>
              <a:t>итогов Михайлова С.Ф.</a:t>
            </a:r>
          </a:p>
          <a:p>
            <a:endParaRPr lang="en-US" sz="200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2BA1007-FBDA-4B57-96C8-FC1B77CF8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28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/</a:t>
            </a:r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02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/2022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FCC7EC9-2E86-4760-9E3F-EC9922085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343250" cy="365125"/>
          </a:xfrm>
        </p:spPr>
        <p:txBody>
          <a:bodyPr/>
          <a:lstStyle/>
          <a:p>
            <a:r>
              <a:rPr lang="ru-RU" dirty="0">
                <a:solidFill>
                  <a:prstClr val="black">
                    <a:tint val="75000"/>
                  </a:prstClr>
                </a:solidFill>
              </a:rPr>
              <a:t>Михайлова С.Ф., методист МАУ ИМЦ г. Тюмени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9F93B7B-0688-4F89-A841-8EA54A94F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3172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85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1_Тема Office</vt:lpstr>
      <vt:lpstr>Всероссийская проверочная работа по иностранному языку как объективная оценочная процедура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Всероссийская проверочная работа по иностранному языку как объективная оценочная процедура</dc:title>
  <dc:creator>Ольга А. Агеева</dc:creator>
  <cp:lastModifiedBy>Ольга А. Агеева</cp:lastModifiedBy>
  <cp:revision>64</cp:revision>
  <cp:lastPrinted>2022-02-28T07:31:24Z</cp:lastPrinted>
  <dcterms:created xsi:type="dcterms:W3CDTF">2022-02-21T10:10:50Z</dcterms:created>
  <dcterms:modified xsi:type="dcterms:W3CDTF">2022-03-01T11:21:28Z</dcterms:modified>
</cp:coreProperties>
</file>